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24C5E87-80E7-4CC8-AEE6-97A1883CCCC0}" type="datetimeFigureOut">
              <a:rPr lang="en-US" smtClean="0"/>
              <a:t>19-Apr-18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A78DCC4-D842-4C70-823B-364B008E66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PREPARING TO WORK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  <a:b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Tutor:</a:t>
            </a:r>
            <a:b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Institution: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41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exists a positive relationship between lifetime earnings and level of education.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Normally, one is required first to choose a job that takes advantages of one's talent and then take up the best suitable training and education for that particular job.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training time is divided into two types; specific vocational preparation and general education. </a:t>
            </a:r>
          </a:p>
        </p:txBody>
      </p:sp>
    </p:spTree>
    <p:extLst>
      <p:ext uri="{BB962C8B-B14F-4D97-AF65-F5344CB8AC3E}">
        <p14:creationId xmlns:p14="http://schemas.microsoft.com/office/powerpoint/2010/main" val="1158219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Continuation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type involves training directed towards skill, techniques, and knowledge required for a specific job.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education involves the academic training that develops adaptability and reasoning, ability to follow instructions, cooperate with others and decision-making skills.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are the proposed ways of preparing students to work.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4479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Vocational education and work experience programs.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countries have poor systems in preparing high school students in getting into the labor market.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result, the students have been going through many difficulties in making the transition into a working environment.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ountries </a:t>
            </a: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USA, have adopted vocational education programs which a lot of youths into a variety of jobs such as cosmetology and auto repair.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Also, work experience programs have been made effective in combining class knowledge with real experience in an employment situation. </a:t>
            </a:r>
          </a:p>
        </p:txBody>
      </p:sp>
    </p:spTree>
    <p:extLst>
      <p:ext uri="{BB962C8B-B14F-4D97-AF65-F5344CB8AC3E}">
        <p14:creationId xmlns:p14="http://schemas.microsoft.com/office/powerpoint/2010/main" val="218742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Academies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was established in response to initiatives from businesses and industries.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science academies have been started to provide specific vocational preparation in health science occupations.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for the dropouts’ students who only have marginal general education, they are assisted by the state employment security agencies.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then referred to employers who seek unskilled entry-level workers.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436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On-the-job training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 employment situations do require neither specific vocational training nor specialized educational preparation.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jobs require a brief demonstration.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case, unskilled workers are in demand since what is needed is just a minimal general education in preparing the worker.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promoting on-the-job training, various programs are established which include; apprenticeship programs, military training program and the job corps programs.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803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POSTSECONDARY SCHOOLS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apparent that the preparation of job is longer and the difficulties of jobs have increased.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Private and community colleges and other vocational schools provide the required knowledge for the twenty-first-century jobs. 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associate degree or a certificate is the award in signifying the completion of the program studies.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involved schools include; trade, vocational and technical school and junior and community colleges.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833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COLLEGES 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programs offered range from courses that prepare students for particular careers such as accounting and engineering to general courses in the field of arts such as sociology and psychology.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students access the financial aid from the government to support their higher education.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Conversely, information concerning the financial aid in many countries is available on the school websites and the internet.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10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to consider in choosing a college. 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LcPeriod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Compatibility of the program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Admission requirements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 environment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Campus facilities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cultural and social life of students 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Expenses and financial aid.</a:t>
            </a:r>
            <a:endParaRPr lang="en-US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811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+mj-lt"/>
              <a:buAutoNum type="arabicParenR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programs are suitable for push out students in preparing them to work?</a:t>
            </a:r>
          </a:p>
          <a:p>
            <a:pPr>
              <a:buFont typeface="+mj-lt"/>
              <a:buAutoNum type="arabicParenR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significant factors that are considered in choosing a college?</a:t>
            </a:r>
          </a:p>
          <a:p>
            <a:pPr>
              <a:buFont typeface="+mj-lt"/>
              <a:buAutoNum type="arabicParenR"/>
            </a:pPr>
            <a:r>
              <a:rPr 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recommendations would you suggest in reducing the difficulties of getting jobs?</a:t>
            </a:r>
          </a:p>
          <a:p>
            <a:pPr>
              <a:buFont typeface="+mj-lt"/>
              <a:buAutoNum type="arabicParenR"/>
            </a:pPr>
            <a:endParaRPr lang="en-US" sz="28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243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Brown, D. (2006). Career Information, Career Counseling, &amp; Career Development (9th, 07)</a:t>
            </a:r>
          </a:p>
        </p:txBody>
      </p:sp>
    </p:spTree>
    <p:extLst>
      <p:ext uri="{BB962C8B-B14F-4D97-AF65-F5344CB8AC3E}">
        <p14:creationId xmlns:p14="http://schemas.microsoft.com/office/powerpoint/2010/main" val="2439748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</TotalTime>
  <Words>589</Words>
  <Application>Microsoft Office PowerPoint</Application>
  <PresentationFormat>On-screen Show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Angles</vt:lpstr>
      <vt:lpstr>PREPARING TO WORK Name: Tutor: Institution:</vt:lpstr>
      <vt:lpstr>INTRODUCTION</vt:lpstr>
      <vt:lpstr>Continuation </vt:lpstr>
      <vt:lpstr>Vocational education and work experience programs.</vt:lpstr>
      <vt:lpstr>b) Academies</vt:lpstr>
      <vt:lpstr>c) On-the-job training</vt:lpstr>
      <vt:lpstr>POSTSECONDARY SCHOOLS</vt:lpstr>
      <vt:lpstr>COLLEGES AND UNIVERSITIES</vt:lpstr>
      <vt:lpstr>factors to consider in choosing a college. </vt:lpstr>
      <vt:lpstr>QUESTIONS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TO WORK Name: Tutor: Institution:</dc:title>
  <dc:creator>user</dc:creator>
  <cp:lastModifiedBy>user</cp:lastModifiedBy>
  <cp:revision>3</cp:revision>
  <dcterms:created xsi:type="dcterms:W3CDTF">2018-04-19T15:18:25Z</dcterms:created>
  <dcterms:modified xsi:type="dcterms:W3CDTF">2018-04-19T15:44:41Z</dcterms:modified>
</cp:coreProperties>
</file>